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2"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60" d="100"/>
          <a:sy n="60" d="100"/>
        </p:scale>
        <p:origin x="72" y="11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eg>
</file>

<file path=ppt/media/image3.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3/28/2018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the Model View Controller Pattern (MVC). I, James Moran, will be giving this presentation,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352987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Advantages and disadvantages of the MVC Design-Pattern, are detailed here, with the Advantages being that of Supporting Multiple Views (allowing the user to change the appearance of the system’s forms, as the view is separated from the Model) and Accommodating for Change (most notably, that of changing User-Interface Requirements, for if the User wants to view the application on another device). The potential disadvantages are that of Complexity (introducing new levels of indirection to the project, as well as taking into account the Event-Driven systems for User-Interface code, which can become more difficult to debug) and the Cost of Frequent Updates (even with decoupling between the Model and the View, as the developers of the Model should at least consider the View, when making changes to the system Model).</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3/28/2018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3/28/2018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3/28/2018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3/28/2018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emf"/><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emf"/><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5" name="Audio 4">
            <a:hlinkClick r:id="" action="ppaction://media"/>
            <a:extLst>
              <a:ext uri="{FF2B5EF4-FFF2-40B4-BE49-F238E27FC236}">
                <a16:creationId xmlns:a16="http://schemas.microsoft.com/office/drawing/2014/main" id="{2E882969-35F9-4966-98E9-793A4B4DDB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4126"/>
    </mc:Choice>
    <mc:Fallback xmlns="">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a:t>
            </a:r>
            <a:r>
              <a:rPr lang="en-GB" sz="2800" dirty="0" err="1"/>
              <a:t>Dr.</a:t>
            </a:r>
            <a:r>
              <a:rPr lang="en-GB" sz="2800" dirty="0"/>
              <a:t> Femi </a:t>
            </a:r>
            <a:r>
              <a:rPr lang="en-GB" sz="2800" dirty="0" err="1"/>
              <a:t>Olundu</a:t>
            </a:r>
            <a:r>
              <a:rPr lang="en-GB" sz="2800" dirty="0"/>
              <a:t>, 2017a)</a:t>
            </a:r>
          </a:p>
          <a:p>
            <a:pPr>
              <a:buClrTx/>
              <a:buFont typeface="Wingdings" panose="05000000000000000000" pitchFamily="2" charset="2"/>
              <a:buChar char="§"/>
            </a:pPr>
            <a:r>
              <a:rPr lang="en-GB" sz="2800" dirty="0"/>
              <a:t>Sequence Diagrams (</a:t>
            </a:r>
            <a:r>
              <a:rPr lang="en-GB" sz="2800" dirty="0" err="1"/>
              <a:t>Dr.</a:t>
            </a:r>
            <a:r>
              <a:rPr lang="en-GB" sz="2800" dirty="0"/>
              <a:t> Femi </a:t>
            </a:r>
            <a:r>
              <a:rPr lang="en-GB" sz="2800" dirty="0" err="1"/>
              <a:t>Olundu</a:t>
            </a:r>
            <a:r>
              <a:rPr lang="en-GB" sz="2800" dirty="0"/>
              <a:t>,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a:t>
            </a:r>
            <a:r>
              <a:rPr lang="en-GB" dirty="0" err="1"/>
              <a:t>Dr.</a:t>
            </a:r>
            <a:r>
              <a:rPr lang="en-GB" dirty="0"/>
              <a:t> Femi </a:t>
            </a:r>
            <a:r>
              <a:rPr lang="en-GB" dirty="0" err="1"/>
              <a:t>Olundu</a:t>
            </a:r>
            <a:r>
              <a:rPr lang="en-GB" dirty="0"/>
              <a:t>, 2017c)</a:t>
            </a:r>
            <a:endParaRPr lang="en-US" dirty="0"/>
          </a:p>
        </p:txBody>
      </p:sp>
      <p:pic>
        <p:nvPicPr>
          <p:cNvPr id="11" name="Audio 10">
            <a:hlinkClick r:id="" action="ppaction://media"/>
            <a:extLst>
              <a:ext uri="{FF2B5EF4-FFF2-40B4-BE49-F238E27FC236}">
                <a16:creationId xmlns:a16="http://schemas.microsoft.com/office/drawing/2014/main" id="{D9516649-517D-42F5-BF4F-E79FC8A254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7">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a:t>
            </a:r>
            <a:r>
              <a:rPr lang="en-GB" dirty="0" err="1"/>
              <a:t>Dr.</a:t>
            </a:r>
            <a:r>
              <a:rPr lang="en-GB" dirty="0"/>
              <a:t> Femi </a:t>
            </a:r>
            <a:r>
              <a:rPr lang="en-GB" dirty="0" err="1"/>
              <a:t>Olundu</a:t>
            </a:r>
            <a:r>
              <a:rPr lang="en-GB" dirty="0"/>
              <a:t>, 2017d)</a:t>
            </a:r>
            <a:endParaRPr lang="en-US" dirty="0"/>
          </a:p>
        </p:txBody>
      </p:sp>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58190"/>
    </mc:Choice>
    <mc:Fallback xmlns="">
      <p:transition spd="slow" advTm="5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Robustness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11" name="Picture 10">
            <a:extLst>
              <a:ext uri="{FF2B5EF4-FFF2-40B4-BE49-F238E27FC236}">
                <a16:creationId xmlns:a16="http://schemas.microsoft.com/office/drawing/2014/main" id="{4B70704E-A3B8-491E-8A8D-EB5958128D92}"/>
              </a:ext>
            </a:extLst>
          </p:cNvPr>
          <p:cNvPicPr>
            <a:picLocks noChangeAspect="1"/>
          </p:cNvPicPr>
          <p:nvPr/>
        </p:nvPicPr>
        <p:blipFill>
          <a:blip r:embed="rId6"/>
          <a:stretch>
            <a:fillRect/>
          </a:stretch>
        </p:blipFill>
        <p:spPr>
          <a:xfrm>
            <a:off x="1486300" y="1990664"/>
            <a:ext cx="5337458" cy="4867336"/>
          </a:xfrm>
          <a:prstGeom prst="rect">
            <a:avLst/>
          </a:prstGeom>
        </p:spPr>
      </p:pic>
      <p:sp>
        <p:nvSpPr>
          <p:cNvPr id="7" name="Subtitle 2">
            <a:extLst>
              <a:ext uri="{FF2B5EF4-FFF2-40B4-BE49-F238E27FC236}">
                <a16:creationId xmlns:a16="http://schemas.microsoft.com/office/drawing/2014/main" id="{B4D5F621-E4E9-4D92-BEDD-7C5968244302}"/>
              </a:ext>
            </a:extLst>
          </p:cNvPr>
          <p:cNvSpPr>
            <a:spLocks noGrp="1"/>
          </p:cNvSpPr>
          <p:nvPr>
            <p:ph idx="1"/>
          </p:nvPr>
        </p:nvSpPr>
        <p:spPr>
          <a:xfrm>
            <a:off x="6823758" y="3701351"/>
            <a:ext cx="5152342" cy="1445961"/>
          </a:xfrm>
        </p:spPr>
        <p:txBody>
          <a:bodyPr>
            <a:normAutofit/>
          </a:bodyPr>
          <a:lstStyle/>
          <a:p>
            <a:pPr marL="0" indent="0">
              <a:buClrTx/>
              <a:buNone/>
            </a:pPr>
            <a:r>
              <a:rPr lang="en-GB" sz="2800" dirty="0"/>
              <a:t>For the input of information into the system, by a Game Café Staff Member.</a:t>
            </a:r>
          </a:p>
        </p:txBody>
      </p:sp>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Sequence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4" name="Picture 3">
            <a:extLst>
              <a:ext uri="{FF2B5EF4-FFF2-40B4-BE49-F238E27FC236}">
                <a16:creationId xmlns:a16="http://schemas.microsoft.com/office/drawing/2014/main" id="{938EF29D-4E9F-4FC3-8267-E1F9ACC104E4}"/>
              </a:ext>
            </a:extLst>
          </p:cNvPr>
          <p:cNvPicPr>
            <a:picLocks noChangeAspect="1"/>
          </p:cNvPicPr>
          <p:nvPr/>
        </p:nvPicPr>
        <p:blipFill>
          <a:blip r:embed="rId6"/>
          <a:stretch>
            <a:fillRect/>
          </a:stretch>
        </p:blipFill>
        <p:spPr>
          <a:xfrm>
            <a:off x="1345522" y="1979277"/>
            <a:ext cx="3761369" cy="4662823"/>
          </a:xfrm>
          <a:prstGeom prst="rect">
            <a:avLst/>
          </a:prstGeom>
        </p:spPr>
      </p:pic>
      <p:sp>
        <p:nvSpPr>
          <p:cNvPr id="7" name="Subtitle 2">
            <a:extLst>
              <a:ext uri="{FF2B5EF4-FFF2-40B4-BE49-F238E27FC236}">
                <a16:creationId xmlns:a16="http://schemas.microsoft.com/office/drawing/2014/main" id="{0B916D2A-05DB-42E6-A508-A0BCDF3F9220}"/>
              </a:ext>
            </a:extLst>
          </p:cNvPr>
          <p:cNvSpPr>
            <a:spLocks noGrp="1"/>
          </p:cNvSpPr>
          <p:nvPr>
            <p:ph idx="1"/>
          </p:nvPr>
        </p:nvSpPr>
        <p:spPr>
          <a:xfrm>
            <a:off x="5106891" y="3088291"/>
            <a:ext cx="5152342" cy="2444793"/>
          </a:xfrm>
        </p:spPr>
        <p:txBody>
          <a:bodyPr>
            <a:normAutofit lnSpcReduction="10000"/>
          </a:bodyPr>
          <a:lstStyle/>
          <a:p>
            <a:pPr marL="0" indent="0">
              <a:buClrTx/>
              <a:buNone/>
            </a:pPr>
            <a:r>
              <a:rPr lang="en-GB" sz="2800" dirty="0"/>
              <a:t>Also for the input of information into the system, by a Game Café Staff Member (Based on the Robustness Diagram on the Previous Slide)</a:t>
            </a:r>
          </a:p>
        </p:txBody>
      </p:sp>
    </p:spTree>
    <p:extLst>
      <p:ext uri="{BB962C8B-B14F-4D97-AF65-F5344CB8AC3E}">
        <p14:creationId xmlns:p14="http://schemas.microsoft.com/office/powerpoint/2010/main" val="2418727516"/>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Advantages and Disadvantages of Using Robustness and Sequence Diagrams</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335713"/>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Better Project Analysis (Erwin Z., 2012)</a:t>
            </a:r>
          </a:p>
          <a:p>
            <a:pPr>
              <a:buClrTx/>
              <a:buFont typeface="Wingdings" panose="05000000000000000000" pitchFamily="2" charset="2"/>
              <a:buChar char="§"/>
            </a:pPr>
            <a:r>
              <a:rPr lang="en-GB" sz="2800" dirty="0"/>
              <a:t>Excellent for Documentation (Course Hero, © 2018)</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Static </a:t>
            </a:r>
          </a:p>
        </p:txBody>
      </p:sp>
      <p:pic>
        <p:nvPicPr>
          <p:cNvPr id="4" name="Audio 3">
            <a:hlinkClick r:id="" action="ppaction://media"/>
            <a:extLst>
              <a:ext uri="{FF2B5EF4-FFF2-40B4-BE49-F238E27FC236}">
                <a16:creationId xmlns:a16="http://schemas.microsoft.com/office/drawing/2014/main" id="{5B549775-B7A8-4E9B-8204-104895772D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58560"/>
    </mc:Choice>
    <mc:Fallback xmlns="">
      <p:transition spd="slow" advTm="58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OLUNDO, F., 2017a. </a:t>
            </a:r>
            <a:r>
              <a:rPr lang="en-GB" sz="2000" i="1" dirty="0"/>
              <a:t>Week 5 Lecture (Slide 9: Robustness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2017b. </a:t>
            </a:r>
            <a:r>
              <a:rPr lang="en-GB" sz="2000" i="1" dirty="0"/>
              <a:t>Week 5 Lecture (Slide 21: Sequence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2017c. </a:t>
            </a:r>
            <a:r>
              <a:rPr lang="en-GB" sz="2000" i="1" dirty="0"/>
              <a:t>Week 5 Lecture (Slide 16: Example of a Robustness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2017d. </a:t>
            </a:r>
            <a:r>
              <a:rPr lang="en-GB" sz="2000" i="1" dirty="0"/>
              <a:t>Week 5 Lecture (Slide 24: No Title).</a:t>
            </a:r>
            <a:r>
              <a:rPr lang="en-GB" sz="2000" dirty="0"/>
              <a:t> Southampton: Southampton Solent University </a:t>
            </a:r>
          </a:p>
          <a:p>
            <a:pPr marL="0" indent="0">
              <a:buClr>
                <a:srgbClr val="000000"/>
              </a:buClr>
              <a:buNone/>
            </a:pPr>
            <a:endParaRPr lang="en-GB" sz="2000" dirty="0"/>
          </a:p>
          <a:p>
            <a:pPr marL="0" indent="0">
              <a:buClr>
                <a:srgbClr val="000000"/>
              </a:buClr>
              <a:buNone/>
            </a:pP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F85C7953-D854-4DAE-A8D0-1F64B3DBB4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4258"/>
    </mc:Choice>
    <mc:Fallback xmlns="">
      <p:transition spd="slow" advTm="1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466</TotalTime>
  <Words>914</Words>
  <Application>Microsoft Office PowerPoint</Application>
  <PresentationFormat>Widescreen</PresentationFormat>
  <Paragraphs>43</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Usage in the Game Café</vt:lpstr>
      <vt:lpstr>Advantages and Disadvantages of Using Robustness and Sequence Diagrams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43</cp:revision>
  <dcterms:created xsi:type="dcterms:W3CDTF">2018-03-26T13:22:34Z</dcterms:created>
  <dcterms:modified xsi:type="dcterms:W3CDTF">2018-03-28T19:24:41Z</dcterms:modified>
</cp:coreProperties>
</file>

<file path=docProps/thumbnail.jpeg>
</file>